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8" r:id="rId6"/>
    <p:sldId id="257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Woodward" userId="5357f437-a7ee-42af-9179-645a50f91532" providerId="ADAL" clId="{421EE33F-CD82-42A3-8AF7-064B847647AB}"/>
    <pc:docChg chg="custSel addSld modSld sldOrd">
      <pc:chgData name="Lucy Woodward" userId="5357f437-a7ee-42af-9179-645a50f91532" providerId="ADAL" clId="{421EE33F-CD82-42A3-8AF7-064B847647AB}" dt="2026-03-26T23:42:10.163" v="7"/>
      <pc:docMkLst>
        <pc:docMk/>
      </pc:docMkLst>
      <pc:sldChg chg="addSp modSp mod">
        <pc:chgData name="Lucy Woodward" userId="5357f437-a7ee-42af-9179-645a50f91532" providerId="ADAL" clId="{421EE33F-CD82-42A3-8AF7-064B847647AB}" dt="2026-03-26T23:42:01.612" v="1"/>
        <pc:sldMkLst>
          <pc:docMk/>
          <pc:sldMk cId="3748856575" sldId="257"/>
        </pc:sldMkLst>
        <pc:picChg chg="add mod">
          <ac:chgData name="Lucy Woodward" userId="5357f437-a7ee-42af-9179-645a50f91532" providerId="ADAL" clId="{421EE33F-CD82-42A3-8AF7-064B847647AB}" dt="2026-03-26T23:42:01.612" v="1"/>
          <ac:picMkLst>
            <pc:docMk/>
            <pc:sldMk cId="3748856575" sldId="257"/>
            <ac:picMk id="3" creationId="{72F5149A-FBC0-C1AD-9D51-A7BCFD92FB54}"/>
          </ac:picMkLst>
        </pc:picChg>
      </pc:sldChg>
      <pc:sldChg chg="addSp delSp modSp add mod ord">
        <pc:chgData name="Lucy Woodward" userId="5357f437-a7ee-42af-9179-645a50f91532" providerId="ADAL" clId="{421EE33F-CD82-42A3-8AF7-064B847647AB}" dt="2026-03-26T23:42:10.163" v="7"/>
        <pc:sldMkLst>
          <pc:docMk/>
          <pc:sldMk cId="3962892140" sldId="258"/>
        </pc:sldMkLst>
        <pc:picChg chg="del">
          <ac:chgData name="Lucy Woodward" userId="5357f437-a7ee-42af-9179-645a50f91532" providerId="ADAL" clId="{421EE33F-CD82-42A3-8AF7-064B847647AB}" dt="2026-03-26T23:42:08.230" v="5" actId="478"/>
          <ac:picMkLst>
            <pc:docMk/>
            <pc:sldMk cId="3962892140" sldId="258"/>
            <ac:picMk id="3" creationId="{D1F5051F-CB48-6BBE-AA06-9CBD96A98151}"/>
          </ac:picMkLst>
        </pc:picChg>
        <pc:picChg chg="add mod">
          <ac:chgData name="Lucy Woodward" userId="5357f437-a7ee-42af-9179-645a50f91532" providerId="ADAL" clId="{421EE33F-CD82-42A3-8AF7-064B847647AB}" dt="2026-03-26T23:42:10.163" v="7"/>
          <ac:picMkLst>
            <pc:docMk/>
            <pc:sldMk cId="3962892140" sldId="258"/>
            <ac:picMk id="4" creationId="{D25616F6-9C15-1815-A742-E4785018F2C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342FF-B887-6349-69D4-39A9FFD47C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4668F7-5B2B-4CFA-7BE6-709EAAD712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504D8C-F012-4B05-E0C8-75B0B5985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DA133-0EE6-4897-9146-80E5FFB5AC82}" type="datetimeFigureOut">
              <a:rPr lang="en-AU" smtClean="0"/>
              <a:t>27/03/2026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F6FE2C-EAC4-0931-2242-5E6405BA8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4272A0-0E29-CF06-48D9-3CEDED7C8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E8E61-8056-408A-8590-2D336EEB4E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60495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EAB9C-1DFF-C072-959D-EF7E54B83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0EC5DD-7D5A-9B35-327D-699A6687FC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98A4D1-ED7B-DC84-9BC6-2A9ED2C30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DA133-0EE6-4897-9146-80E5FFB5AC82}" type="datetimeFigureOut">
              <a:rPr lang="en-AU" smtClean="0"/>
              <a:t>27/03/2026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8F29E5-8C15-99A3-EB14-6BA645CA1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67566-9E43-DC40-E734-2DF8BF4E9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E8E61-8056-408A-8590-2D336EEB4E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019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77FA1E-C438-CA00-2803-6AC394749E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242B39-B599-4B76-EDBC-936B1D72DA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C81F27-B3AB-2B4E-0141-E474F83B9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DA133-0EE6-4897-9146-80E5FFB5AC82}" type="datetimeFigureOut">
              <a:rPr lang="en-AU" smtClean="0"/>
              <a:t>27/03/2026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A4F8F2-8B27-DFC6-D29E-5A34D6173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C6C22-2B50-371B-EB9C-F3EA8CD7B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E8E61-8056-408A-8590-2D336EEB4E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05217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99676-8310-57C9-5CD0-4CB2A7B6C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147991-54EC-5CF4-10D4-02CDE36727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085EE8-479A-2BBB-9770-716303CFF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DA133-0EE6-4897-9146-80E5FFB5AC82}" type="datetimeFigureOut">
              <a:rPr lang="en-AU" smtClean="0"/>
              <a:t>27/03/2026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2E9DCE-C7F8-9128-D7D4-11B65F6F9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093CAC-730D-2913-9580-87CF00DA0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E8E61-8056-408A-8590-2D336EEB4E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380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B7332-B186-7318-D4D6-C5CD37632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36161A-4C34-C512-33EC-5DBEA41FD9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5AF2CB-A6F4-4C6F-201C-C41953A8F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DA133-0EE6-4897-9146-80E5FFB5AC82}" type="datetimeFigureOut">
              <a:rPr lang="en-AU" smtClean="0"/>
              <a:t>27/03/2026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2CF180-84C7-8508-A4CC-A073AD777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8528BA-0AEC-5E14-DFFC-9CDDB6498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E8E61-8056-408A-8590-2D336EEB4E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34262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53E31-53BD-4B02-5B9F-CC133B4BF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419044-D182-FE96-9BBD-C6AD797C36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B620EB-ABDC-61DE-46D8-78511E7F3C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B888F0-5ED7-5442-8917-4B72398AA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DA133-0EE6-4897-9146-80E5FFB5AC82}" type="datetimeFigureOut">
              <a:rPr lang="en-AU" smtClean="0"/>
              <a:t>27/03/2026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441D08-B070-7766-56F7-C6609F57A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059DDC-2A3B-192B-EA34-D398BE66C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E8E61-8056-408A-8590-2D336EEB4E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15925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98EEB-D1A2-509B-1CDF-1E9A0B42A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FCD523-490A-7C3D-A505-40B28C6B3E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63E814-4A89-84D0-C33F-76320CF1A4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4C4816-3458-E150-3D0C-92A22E7457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D9B58E-76FB-D8BC-7E7A-A51AD3AE15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809601-6C46-96D6-F232-1A2BB11CE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DA133-0EE6-4897-9146-80E5FFB5AC82}" type="datetimeFigureOut">
              <a:rPr lang="en-AU" smtClean="0"/>
              <a:t>27/03/2026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1E18A1-D508-1180-6B30-B9108EEC5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7C9863-821C-BD5A-BE32-8C4E25936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E8E61-8056-408A-8590-2D336EEB4E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51020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4AA3B-7D50-F4BC-6E8A-5E4BED82B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1CA440-AF30-98EB-DD23-94EA847DC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DA133-0EE6-4897-9146-80E5FFB5AC82}" type="datetimeFigureOut">
              <a:rPr lang="en-AU" smtClean="0"/>
              <a:t>27/03/2026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4CB2A1-1345-28E5-E42B-0248F5F66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A7F6D7-3E60-8C76-835C-BC07149A8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E8E61-8056-408A-8590-2D336EEB4E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04638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779D7A-A84D-AFBF-8A11-069F386D3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DA133-0EE6-4897-9146-80E5FFB5AC82}" type="datetimeFigureOut">
              <a:rPr lang="en-AU" smtClean="0"/>
              <a:t>27/03/2026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E3D3C9-E1A2-EF69-4D3C-3EA9B4470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D5F5C-CD07-23CC-4CA4-45F9EC988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E8E61-8056-408A-8590-2D336EEB4E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51405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B1D3D-D996-AC53-F8E9-CC2048868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07ECE1-CF8E-C39C-E6B5-4BFF8538F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702929-65C2-C370-A379-FF9021896B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27C506-E9DF-CBFF-D2C7-43A74D68C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DA133-0EE6-4897-9146-80E5FFB5AC82}" type="datetimeFigureOut">
              <a:rPr lang="en-AU" smtClean="0"/>
              <a:t>27/03/2026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6F8AE0-2382-B55A-37B3-8126038B0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23E983-1F37-535D-5DF4-6B6D33202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E8E61-8056-408A-8590-2D336EEB4E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60128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8634A-ABE8-D532-471A-07284E4BC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715A73-3261-B61A-42A0-383EFDA2FA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A598A9-79D7-7AE4-E3F8-D34EF551ED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3EC65E-7FDE-2C94-1172-0C0B2C141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DA133-0EE6-4897-9146-80E5FFB5AC82}" type="datetimeFigureOut">
              <a:rPr lang="en-AU" smtClean="0"/>
              <a:t>27/03/2026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A249B0-CB8A-3457-E631-63DC33211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4656F5-EC0B-818B-E65B-704BFBCA0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E8E61-8056-408A-8590-2D336EEB4E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46890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F3C6CDA-8103-08CC-4DF9-7BB63C5D4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F020D3-BEBE-20B8-1FB2-94EB59EE94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B0C8CF-BA02-6F4D-768E-83C0807B29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6DA133-0EE6-4897-9146-80E5FFB5AC82}" type="datetimeFigureOut">
              <a:rPr lang="en-AU" smtClean="0"/>
              <a:t>27/03/2026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98EE0A-6C79-522A-1B4E-497524DB7D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BCE5DD-F338-D33F-99B1-B9C6AAAD52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BE8E61-8056-408A-8590-2D336EEB4E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107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9CFCBAE-B995-3C41-0E6D-9DD6467DB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078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A7065-8902-F247-808C-06D39AC26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25616F6-9C15-1815-A742-E4785018F2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892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0EB41-7806-6963-A4A4-5460619D4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F5149A-FBC0-C1AD-9D51-A7BCFD92FB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8565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88ca24-2d23-4a50-a4c5-66d2a1202c8b" xsi:nil="true"/>
    <lcf76f155ced4ddcb4097134ff3c332f xmlns="76678db3-ce0f-443e-9666-e0ac5ee1f4a8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A868080B36B149AE162F96217DCDC0" ma:contentTypeVersion="18" ma:contentTypeDescription="Create a new document." ma:contentTypeScope="" ma:versionID="0d1229c2c70268a9ec01e45f9057f867">
  <xsd:schema xmlns:xsd="http://www.w3.org/2001/XMLSchema" xmlns:xs="http://www.w3.org/2001/XMLSchema" xmlns:p="http://schemas.microsoft.com/office/2006/metadata/properties" xmlns:ns2="76678db3-ce0f-443e-9666-e0ac5ee1f4a8" xmlns:ns3="b988ca24-2d23-4a50-a4c5-66d2a1202c8b" targetNamespace="http://schemas.microsoft.com/office/2006/metadata/properties" ma:root="true" ma:fieldsID="e1014d6c7322e0bcc57d671c98679735" ns2:_="" ns3:_="">
    <xsd:import namespace="76678db3-ce0f-443e-9666-e0ac5ee1f4a8"/>
    <xsd:import namespace="b988ca24-2d23-4a50-a4c5-66d2a1202c8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678db3-ce0f-443e-9666-e0ac5ee1f4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89629c9-180c-4a40-8a82-eb98ebd19c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88ca24-2d23-4a50-a4c5-66d2a1202c8b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b04d472-b709-4365-98e0-0353ee1d4f74}" ma:internalName="TaxCatchAll" ma:showField="CatchAllData" ma:web="b988ca24-2d23-4a50-a4c5-66d2a1202c8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1134533-B7E1-4582-8536-BFF19E50FB06}">
  <ds:schemaRefs>
    <ds:schemaRef ds:uri="http://schemas.microsoft.com/office/2006/metadata/properties"/>
    <ds:schemaRef ds:uri="http://schemas.microsoft.com/office/infopath/2007/PartnerControls"/>
    <ds:schemaRef ds:uri="b988ca24-2d23-4a50-a4c5-66d2a1202c8b"/>
    <ds:schemaRef ds:uri="76678db3-ce0f-443e-9666-e0ac5ee1f4a8"/>
  </ds:schemaRefs>
</ds:datastoreItem>
</file>

<file path=customXml/itemProps2.xml><?xml version="1.0" encoding="utf-8"?>
<ds:datastoreItem xmlns:ds="http://schemas.openxmlformats.org/officeDocument/2006/customXml" ds:itemID="{05EB33FC-52A5-415C-AD62-AE27E2A33C3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1F6998A-B985-492E-A706-68911E6E78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6678db3-ce0f-443e-9666-e0ac5ee1f4a8"/>
    <ds:schemaRef ds:uri="b988ca24-2d23-4a50-a4c5-66d2a1202c8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Lucy Woodward</dc:creator>
  <cp:lastModifiedBy>Lucy Woodward</cp:lastModifiedBy>
  <cp:revision>1</cp:revision>
  <dcterms:created xsi:type="dcterms:W3CDTF">2026-03-25T03:52:12Z</dcterms:created>
  <dcterms:modified xsi:type="dcterms:W3CDTF">2026-03-26T23:42:13Z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0x0101009DA868080B36B149AE162F96217DCDC0</vt:lpwstr>
  </property>
  <property fmtid="{D5CDD505-2E9C-101B-9397-08002B2CF9AE}" pid="3" name="MediaServiceImageTags">
    <vt:lpwstr/>
  </property>
</Properties>
</file>